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6" r:id="rId2"/>
    <p:sldId id="263" r:id="rId3"/>
    <p:sldId id="264" r:id="rId4"/>
    <p:sldId id="278" r:id="rId5"/>
    <p:sldId id="279" r:id="rId6"/>
    <p:sldId id="265" r:id="rId7"/>
    <p:sldId id="269" r:id="rId8"/>
    <p:sldId id="270" r:id="rId9"/>
    <p:sldId id="280" r:id="rId10"/>
    <p:sldId id="281" r:id="rId11"/>
    <p:sldId id="282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val="2089748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300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3192117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val="915761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image" Target="../media/image10.emf"/><Relationship Id="rId4" Type="http://schemas.openxmlformats.org/officeDocument/2006/relationships/slide" Target="slide7.xml"/><Relationship Id="rId9" Type="http://schemas.openxmlformats.org/officeDocument/2006/relationships/package" Target="../embeddings/Microsoft_Word_Document3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image" Target="../media/image11.emf"/><Relationship Id="rId4" Type="http://schemas.openxmlformats.org/officeDocument/2006/relationships/slide" Target="slide7.xml"/><Relationship Id="rId9" Type="http://schemas.openxmlformats.org/officeDocument/2006/relationships/package" Target="../embeddings/Microsoft_Word_Document4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image" Target="../media/image9.emf"/><Relationship Id="rId4" Type="http://schemas.openxmlformats.org/officeDocument/2006/relationships/slide" Target="slide7.xml"/><Relationship Id="rId9" Type="http://schemas.openxmlformats.org/officeDocument/2006/relationships/package" Target="../embeddings/Microsoft_Word_Document2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节　机械能及其转化</a:t>
            </a:r>
          </a:p>
        </p:txBody>
      </p:sp>
    </p:spTree>
    <p:extLst>
      <p:ext uri="{BB962C8B-B14F-4D97-AF65-F5344CB8AC3E}">
        <p14:creationId xmlns:p14="http://schemas.microsoft.com/office/powerpoint/2010/main" val="3420192656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9731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三、机械能守恒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一个小球由静止从光滑曲面的顶端自由滑下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若它在顶端的重力势能为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 J,</a:t>
            </a:r>
            <a:r>
              <a:rPr lang="zh-CN" altLang="zh-CN" sz="2400" dirty="0"/>
              <a:t>不计空气阻力</a:t>
            </a:r>
            <a:r>
              <a:rPr lang="en-US" altLang="zh-CN" sz="2400" dirty="0"/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则滑到底端的动能是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A.35 J	B.50 J	C.55 J	D.65 J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382551"/>
              </p:ext>
            </p:extLst>
          </p:nvPr>
        </p:nvGraphicFramePr>
        <p:xfrm>
          <a:off x="508000" y="2442660"/>
          <a:ext cx="8128000" cy="1102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9" imgW="3839157" imgH="520293" progId="Word.Document.12">
                  <p:embed/>
                </p:oleObj>
              </mc:Choice>
              <mc:Fallback>
                <p:oleObj name="文档" r:id="rId9" imgW="3839157" imgH="52029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2442660"/>
                        <a:ext cx="8128000" cy="1102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933056"/>
            <a:ext cx="8247377" cy="2592288"/>
            <a:chOff x="645102" y="1873799"/>
            <a:chExt cx="8247377" cy="259228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873799"/>
              <a:ext cx="8247377" cy="2592288"/>
              <a:chOff x="645102" y="-171400"/>
              <a:chExt cx="8247377" cy="259228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171400"/>
                <a:ext cx="8247377" cy="2275280"/>
                <a:chOff x="645102" y="-171400"/>
                <a:chExt cx="8247377" cy="227528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171400"/>
                  <a:ext cx="8247377" cy="22752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382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224993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小球在顶端静止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说明小球的动能为</a:t>
              </a:r>
              <a:r>
                <a:rPr lang="en-US" altLang="zh-CN" sz="2000" dirty="0"/>
                <a:t>0,</a:t>
              </a:r>
              <a:r>
                <a:rPr lang="zh-CN" altLang="zh-CN" sz="2000" dirty="0"/>
                <a:t>机械能等于重力势能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为</a:t>
              </a:r>
              <a:r>
                <a:rPr lang="en-US" altLang="zh-CN" sz="2000" dirty="0"/>
                <a:t>65 J,</a:t>
              </a:r>
              <a:r>
                <a:rPr lang="zh-CN" altLang="zh-CN" sz="2000" dirty="0"/>
                <a:t>沿光滑斜面自由滑下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机械能没有转化为其他形式的能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重力势能全部转化为动能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滑到底端的动能为</a:t>
              </a:r>
              <a:r>
                <a:rPr lang="en-US" altLang="zh-CN" sz="2000" dirty="0"/>
                <a:t>65 J,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正确。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74465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忽略空气阻力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由空中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处释放的小球经过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两位置时具有相同的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422971"/>
              </p:ext>
            </p:extLst>
          </p:nvPr>
        </p:nvGraphicFramePr>
        <p:xfrm>
          <a:off x="508000" y="2094866"/>
          <a:ext cx="8128000" cy="1694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9" imgW="3839157" imgH="799703" progId="Word.Document.12">
                  <p:embed/>
                </p:oleObj>
              </mc:Choice>
              <mc:Fallback>
                <p:oleObj name="文档" r:id="rId9" imgW="3839157" imgH="79970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2094866"/>
                        <a:ext cx="8128000" cy="16941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44854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1839660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小球从空中自由下落的过程中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质量不变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高度减小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速度增大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则其重力势能减小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动能增大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将重力势能转化成了动能。由此可见选项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是错误的。题中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不计空气阻力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即不考虑机械能与其他形式能之间的相互转化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小球的机械能是守恒的。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599926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19675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一、机械能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动能、重力势能和弹性势能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统称为机械能。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一个物体可以既有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势能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4595" y="1651849"/>
            <a:ext cx="3338547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0286" y="2060436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33812" y="2060436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2420888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二、动能与势能相互转化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动能与势能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相互转化。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机械能守恒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如果只有动能和势能相互转化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机械能的总和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或者说机械能是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86339" y="2881135"/>
            <a:ext cx="514188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56376" y="3289472"/>
            <a:ext cx="514188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577548" y="3689113"/>
            <a:ext cx="514188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410094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三、水能和风能的利用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流水和风具有大量的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机械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利用风能和水能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14124" y="4556042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03516" y="4961394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04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能量转化的判断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在判断物体具有什么形式的机械能及不同形式的机械能如何转化时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关键要分析物体的速度、高度及形变程度如何变化。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动能、势能的转化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632763"/>
              </p:ext>
            </p:extLst>
          </p:nvPr>
        </p:nvGraphicFramePr>
        <p:xfrm>
          <a:off x="508000" y="3212976"/>
          <a:ext cx="8128000" cy="1963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3839157" imgH="926805" progId="Word.Document.12">
                  <p:embed/>
                </p:oleObj>
              </mc:Choice>
              <mc:Fallback>
                <p:oleObj name="文档" r:id="rId3" imgW="3839157" imgH="92680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3212976"/>
                        <a:ext cx="8128000" cy="1963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260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13642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人造地球卫星沿椭圆轨道绕地球运转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卫星在近地点速度最大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远地点速度最小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则卫星在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点的动能最大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点的重力势能最大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当卫星从近地点向远地点运动时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卫星的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能转化为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711315"/>
              </p:ext>
            </p:extLst>
          </p:nvPr>
        </p:nvGraphicFramePr>
        <p:xfrm>
          <a:off x="508000" y="3103707"/>
          <a:ext cx="8128000" cy="241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3839157" imgH="1139243" progId="Word.Document.12">
                  <p:embed/>
                </p:oleObj>
              </mc:Choice>
              <mc:Fallback>
                <p:oleObj name="文档" r:id="rId3" imgW="3839157" imgH="1139243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3103707"/>
                        <a:ext cx="8128000" cy="241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1296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这类问题也是中考常考的问题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必须认真读题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分析该现象中物体发生变化的过程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在此过程中质量、速度、高度是如何变化的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再根据影响动能和势能大小的因素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来判断动能和势能的大小变化及相互转化。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人造地球卫星沿椭圆轨道绕地球运转过程中机械能守恒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它在近地点的动能最大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它在远地点的动能最小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卫星从近地点向远地点运动时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卫星的动能逐渐减小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重力势能逐渐增加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动能转化为重力势能。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远地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06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1356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一、机械能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一只小鸟在空中飞行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它具有的动能是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它的机械能是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8"/>
                <p:cNvSpPr txBox="1"/>
                <p:nvPr/>
              </p:nvSpPr>
              <p:spPr>
                <a:xfrm>
                  <a:off x="8371094" y="422837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2" y="2711043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因为机械能等于动能和势能之和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动能是</a:t>
              </a:r>
              <a:r>
                <a:rPr lang="en-US" altLang="zh-CN" sz="2000" dirty="0"/>
                <a:t>15 J,</a:t>
              </a:r>
              <a:r>
                <a:rPr lang="zh-CN" altLang="zh-CN" sz="2000" dirty="0"/>
                <a:t>重力势能是</a:t>
              </a:r>
              <a:r>
                <a:rPr lang="en-US" altLang="zh-CN" sz="2000" dirty="0"/>
                <a:t>18 J,</a:t>
              </a:r>
              <a:r>
                <a:rPr lang="zh-CN" altLang="zh-CN" sz="2000" dirty="0"/>
                <a:t>所以它的机械能为</a:t>
              </a:r>
              <a:r>
                <a:rPr lang="en-US" altLang="zh-CN" sz="2000" dirty="0"/>
                <a:t>15 J+18 J=33 J</a:t>
              </a:r>
              <a:r>
                <a:rPr lang="zh-CN" altLang="zh-CN" sz="2000" dirty="0"/>
                <a:t>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33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09655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8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二、动能和势能的转化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海南中考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运动员站在地面上用力竖直下抛乒乓球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球碰地后会弹跳到高于原抛球的位置。下列有关说法中正确的是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球开始下落时动能为零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球弹跳到原抛球位置时仍具有动能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球离地后的上升过程中势能转化为动能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球在整个运动过程中机械能增加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2204864"/>
            <a:ext cx="8247377" cy="4320480"/>
            <a:chOff x="645102" y="145607"/>
            <a:chExt cx="8247377" cy="4320480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45607"/>
              <a:ext cx="8247377" cy="4320480"/>
              <a:chOff x="645102" y="-1899592"/>
              <a:chExt cx="8247377" cy="4320480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1899592"/>
                <a:ext cx="8247377" cy="4003472"/>
                <a:chOff x="645102" y="-1899592"/>
                <a:chExt cx="8247377" cy="4003472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1899592"/>
                  <a:ext cx="8247377" cy="40034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181669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471508"/>
              <a:ext cx="7775757" cy="32712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由于乒乓球不是自由下落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是运动员向下抛的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所以球在开始下落时的速度不是零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故动能不是零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据题目可知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球碰地后会弹跳到高于原抛球的位置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所以当乒乓球反弹至原位置时仍是运动的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即此时仍有动能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球离地后的上升过程中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质量不变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速度变小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动能变小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同时高度增加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势能增大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所以该过程是将动能转化为势能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球在整个运动过程中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会与空气摩擦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与地面碰撞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故会损失掉一部分机械能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机械能会减少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错误。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572423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由动能转化为重力势能的是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076576"/>
              </p:ext>
            </p:extLst>
          </p:nvPr>
        </p:nvGraphicFramePr>
        <p:xfrm>
          <a:off x="508000" y="1750922"/>
          <a:ext cx="8128000" cy="382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9" imgW="3839157" imgH="1804282" progId="Word.Document.12">
                  <p:embed/>
                </p:oleObj>
              </mc:Choice>
              <mc:Fallback>
                <p:oleObj name="文档" r:id="rId9" imgW="3839157" imgH="1804282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1750922"/>
                        <a:ext cx="8128000" cy="382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45130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2739507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动能转化为重力势能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动能逐渐减小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重力势能逐渐增大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也就是物体运动的速度要逐渐减小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高度要逐渐增大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符合。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07051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7" action="ppaction://hlinksldjump"/>
          </p:cNvPr>
          <p:cNvSpPr/>
          <p:nvPr/>
        </p:nvSpPr>
        <p:spPr>
          <a:xfrm>
            <a:off x="289480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424"/>
            <a:ext cx="8128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/>
              <a:t>4</a:t>
            </a:r>
            <a:r>
              <a:rPr lang="en-US" altLang="zh-CN" sz="2400" i="1" dirty="0"/>
              <a:t>.</a:t>
            </a:r>
            <a:r>
              <a:rPr lang="zh-CN" altLang="zh-CN" sz="2400" dirty="0"/>
              <a:t>下列事例中</a:t>
            </a:r>
            <a:r>
              <a:rPr lang="en-US" altLang="zh-CN" sz="2400" dirty="0"/>
              <a:t>,</a:t>
            </a:r>
            <a:r>
              <a:rPr lang="zh-CN" altLang="zh-CN" sz="2400" dirty="0"/>
              <a:t>由弹性势能转化为动能的是</a:t>
            </a:r>
            <a:r>
              <a:rPr lang="en-US" altLang="zh-CN" sz="2400" dirty="0"/>
              <a:t>(</a:t>
            </a:r>
            <a:r>
              <a:rPr lang="zh-CN" altLang="zh-CN" sz="2400" i="1" dirty="0"/>
              <a:t>　　</a:t>
            </a:r>
            <a:r>
              <a:rPr lang="en-US" altLang="zh-CN" sz="2400" dirty="0"/>
              <a:t>)</a:t>
            </a:r>
            <a:endParaRPr lang="zh-CN" altLang="zh-CN" sz="2400" dirty="0"/>
          </a:p>
          <a:p>
            <a:r>
              <a:rPr lang="en-US" altLang="zh-CN" sz="2400" dirty="0"/>
              <a:t>A.</a:t>
            </a:r>
            <a:r>
              <a:rPr lang="zh-CN" altLang="zh-CN" sz="2400" dirty="0"/>
              <a:t>风吹动树叶</a:t>
            </a:r>
          </a:p>
          <a:p>
            <a:r>
              <a:rPr lang="en-US" altLang="zh-CN" sz="2400" dirty="0"/>
              <a:t>B.</a:t>
            </a:r>
            <a:r>
              <a:rPr lang="zh-CN" altLang="zh-CN" sz="2400" dirty="0"/>
              <a:t>秋千从高处向低处摆动</a:t>
            </a:r>
          </a:p>
          <a:p>
            <a:r>
              <a:rPr lang="en-US" altLang="zh-CN" sz="2400" dirty="0"/>
              <a:t>C.</a:t>
            </a:r>
            <a:r>
              <a:rPr lang="zh-CN" altLang="zh-CN" sz="2400" dirty="0"/>
              <a:t>汽车沿盘山公路匀速前进</a:t>
            </a:r>
          </a:p>
          <a:p>
            <a:r>
              <a:rPr lang="en-US" altLang="zh-CN" sz="2400" dirty="0"/>
              <a:t>D.</a:t>
            </a:r>
            <a:r>
              <a:rPr lang="zh-CN" altLang="zh-CN" sz="2400" dirty="0"/>
              <a:t>拉弯的弓把箭射出</a:t>
            </a: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141967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1046</Words>
  <Application>Microsoft Office PowerPoint</Application>
  <PresentationFormat>全屏显示(4:3)</PresentationFormat>
  <Paragraphs>130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NEU-BZ-S92</vt:lpstr>
      <vt:lpstr>等线 Light</vt:lpstr>
      <vt:lpstr>黑体</vt:lpstr>
      <vt:lpstr>Arial</vt:lpstr>
      <vt:lpstr>Calibri</vt:lpstr>
      <vt:lpstr>Calibri Light</vt:lpstr>
      <vt:lpstr>Times New Roman</vt:lpstr>
      <vt:lpstr>Office 主题​​</vt:lpstr>
      <vt:lpstr>文档</vt:lpstr>
      <vt:lpstr>第4节　机械能及其转化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2020-02-13T10:23:05Z</dcterms:modified>
</cp:coreProperties>
</file>